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0" r:id="rId2"/>
    <p:sldId id="256" r:id="rId3"/>
    <p:sldId id="261" r:id="rId4"/>
    <p:sldId id="262" r:id="rId5"/>
    <p:sldId id="257" r:id="rId6"/>
    <p:sldId id="259" r:id="rId7"/>
    <p:sldId id="269" r:id="rId8"/>
    <p:sldId id="271" r:id="rId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F5D"/>
    <a:srgbClr val="FFCC00"/>
    <a:srgbClr val="FFCCCC"/>
    <a:srgbClr val="FF9999"/>
    <a:srgbClr val="FF99CC"/>
    <a:srgbClr val="A96386"/>
    <a:srgbClr val="B05C64"/>
    <a:srgbClr val="C44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18" autoAdjust="0"/>
  </p:normalViewPr>
  <p:slideViewPr>
    <p:cSldViewPr>
      <p:cViewPr varScale="1">
        <p:scale>
          <a:sx n="53" d="100"/>
          <a:sy n="53" d="100"/>
        </p:scale>
        <p:origin x="1262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F4FD02A-FCFE-48CF-831F-623AED535B06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2146848-140F-4D2A-AF41-6A7CEE8B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92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E52245E-FC48-435A-BEF3-90057AD89D2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7A6363C-A792-4401-90BF-DCB5721C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1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Celebrating Success - This SIA award honors those clubs that further the Soroptimist mission of improving the lives of women and girls. </a:t>
            </a:r>
          </a:p>
          <a:p>
            <a:endParaRPr lang="en-US" baseline="0" dirty="0"/>
          </a:p>
          <a:p>
            <a:r>
              <a:rPr lang="en-US" baseline="0" dirty="0"/>
              <a:t>Point out the forwarding of winners to SIA etc.</a:t>
            </a:r>
          </a:p>
          <a:p>
            <a:endParaRPr lang="en-US" baseline="0" dirty="0"/>
          </a:p>
          <a:p>
            <a:r>
              <a:rPr lang="en-US" baseline="0" dirty="0"/>
              <a:t>Best practice for each category as outlined by SIA. Best practice being the most effective way to achieve desired results.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363C-A792-4401-90BF-DCB5721C35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 want to thank all those in our region that applied for this award. We had 9=fundraising; 2=membership; 9=program; 2=public awareness.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363C-A792-4401-90BF-DCB5721C35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363C-A792-4401-90BF-DCB5721C35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9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363C-A792-4401-90BF-DCB5721C35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95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363C-A792-4401-90BF-DCB5721C35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62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363C-A792-4401-90BF-DCB5721C35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02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encourage clubs to reach out to our winners and “borrow” their ideas to improve your efforts</a:t>
            </a:r>
            <a:r>
              <a:rPr lang="en-US" baseline="0" dirty="0"/>
              <a:t> in regards to program, membership, fundraising, and public awareness. Thanks to all that applied and congratulations to our winners!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363C-A792-4401-90BF-DCB5721C35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363C-A792-4401-90BF-DCB5721C35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1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D686-EE14-479F-AEFE-8745A18EAB8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8314-9DD5-44EF-ADE3-0DC244BB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1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D686-EE14-479F-AEFE-8745A18EAB8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8314-9DD5-44EF-ADE3-0DC244BB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9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D686-EE14-479F-AEFE-8745A18EAB8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8314-9DD5-44EF-ADE3-0DC244BB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5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D686-EE14-479F-AEFE-8745A18EAB8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8314-9DD5-44EF-ADE3-0DC244BB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0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D686-EE14-479F-AEFE-8745A18EAB8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8314-9DD5-44EF-ADE3-0DC244BB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6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D686-EE14-479F-AEFE-8745A18EAB8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8314-9DD5-44EF-ADE3-0DC244BB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D686-EE14-479F-AEFE-8745A18EAB8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8314-9DD5-44EF-ADE3-0DC244BB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7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D686-EE14-479F-AEFE-8745A18EAB8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8314-9DD5-44EF-ADE3-0DC244BB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8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D686-EE14-479F-AEFE-8745A18EAB8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8314-9DD5-44EF-ADE3-0DC244BB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7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D686-EE14-479F-AEFE-8745A18EAB8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8314-9DD5-44EF-ADE3-0DC244BB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D686-EE14-479F-AEFE-8745A18EAB8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48314-9DD5-44EF-ADE3-0DC244BB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6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7D686-EE14-479F-AEFE-8745A18EAB8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48314-9DD5-44EF-ADE3-0DC244BB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04" cy="699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052" y="1981200"/>
            <a:ext cx="8543148" cy="4876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Celebrating Success is an SIA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2752" y="6324600"/>
            <a:ext cx="8001000" cy="369332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HONOR OF EXCELLENCE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89" y="4780803"/>
            <a:ext cx="517525" cy="6032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0" y="2667000"/>
            <a:ext cx="6096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SNR 1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Place Winners for each Category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8482" y="4092176"/>
            <a:ext cx="6096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SIA Federation Judging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858" y="5488648"/>
            <a:ext cx="8001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Winners announced at Governor’s Round Table in June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70" y="3252766"/>
            <a:ext cx="517525" cy="6032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7707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04" cy="699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052" y="1981200"/>
            <a:ext cx="8543148" cy="4876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Categories: 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Fundraising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Awareness</a:t>
            </a:r>
          </a:p>
          <a:p>
            <a:r>
              <a:rPr lang="en-US" dirty="0">
                <a:solidFill>
                  <a:srgbClr val="C00000"/>
                </a:solidFill>
              </a:rPr>
              <a:t>Applications are due on July 1 every year!!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352800"/>
            <a:ext cx="2223762" cy="1820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90336"/>
            <a:ext cx="2362200" cy="236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2752" y="6324600"/>
            <a:ext cx="8001000" cy="369332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HONOR OF EXCELLENCE</a:t>
            </a:r>
          </a:p>
        </p:txBody>
      </p:sp>
    </p:spTree>
    <p:extLst>
      <p:ext uri="{BB962C8B-B14F-4D97-AF65-F5344CB8AC3E}">
        <p14:creationId xmlns:p14="http://schemas.microsoft.com/office/powerpoint/2010/main" val="407899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81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D3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Fundraising</a:t>
            </a:r>
            <a:br>
              <a:rPr lang="en-US" b="1" dirty="0">
                <a:solidFill>
                  <a:srgbClr val="CD3F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CD3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Elk Grove </a:t>
            </a:r>
            <a:br>
              <a:rPr lang="en-US" b="1" dirty="0">
                <a:solidFill>
                  <a:srgbClr val="CD3F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CD3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Martinis and Merriment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14600"/>
            <a:ext cx="3586362" cy="39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4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D3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</a:t>
            </a:r>
            <a:br>
              <a:rPr lang="en-US" b="1" dirty="0">
                <a:solidFill>
                  <a:srgbClr val="CD3F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CD3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Fallon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16083" r="17843" b="8934"/>
          <a:stretch/>
        </p:blipFill>
        <p:spPr>
          <a:xfrm>
            <a:off x="914400" y="1828800"/>
            <a:ext cx="7368989" cy="38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4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D3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br>
              <a:rPr lang="en-US" b="1" dirty="0">
                <a:solidFill>
                  <a:srgbClr val="CD3F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CD3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Chico</a:t>
            </a:r>
            <a:br>
              <a:rPr lang="en-US" b="1" dirty="0">
                <a:solidFill>
                  <a:srgbClr val="CD3F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CD3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Serenity Room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905000"/>
            <a:ext cx="8561294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" r="3406"/>
          <a:stretch/>
        </p:blipFill>
        <p:spPr>
          <a:xfrm>
            <a:off x="2632218" y="2599764"/>
            <a:ext cx="5973900" cy="305780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7" t="7032" r="6159" b="9381"/>
          <a:stretch/>
        </p:blipFill>
        <p:spPr>
          <a:xfrm>
            <a:off x="457200" y="2000530"/>
            <a:ext cx="2948311" cy="4380940"/>
          </a:xfrm>
        </p:spPr>
      </p:pic>
    </p:spTree>
    <p:extLst>
      <p:ext uri="{BB962C8B-B14F-4D97-AF65-F5344CB8AC3E}">
        <p14:creationId xmlns:p14="http://schemas.microsoft.com/office/powerpoint/2010/main" val="225091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D3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Awareness</a:t>
            </a:r>
            <a:br>
              <a:rPr lang="en-US" b="1" dirty="0">
                <a:solidFill>
                  <a:srgbClr val="CD3F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CD3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Elk Grove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447800"/>
            <a:ext cx="5410200" cy="3048000"/>
          </a:xfrm>
          <a:prstGeom prst="rect">
            <a:avLst/>
          </a:prstGeom>
          <a:solidFill>
            <a:srgbClr val="CD3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 t="12182" r="7904" b="7797"/>
          <a:stretch/>
        </p:blipFill>
        <p:spPr>
          <a:xfrm>
            <a:off x="0" y="1568824"/>
            <a:ext cx="5296277" cy="2743200"/>
          </a:xfrm>
        </p:spPr>
      </p:pic>
      <p:sp>
        <p:nvSpPr>
          <p:cNvPr id="6" name="Rectangle 5"/>
          <p:cNvSpPr/>
          <p:nvPr/>
        </p:nvSpPr>
        <p:spPr>
          <a:xfrm>
            <a:off x="3173506" y="3507328"/>
            <a:ext cx="6037729" cy="3579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19659" r="20393" b="6842"/>
          <a:stretch/>
        </p:blipFill>
        <p:spPr>
          <a:xfrm>
            <a:off x="3276600" y="3679968"/>
            <a:ext cx="5867400" cy="318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9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04" cy="699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678" y="2217246"/>
            <a:ext cx="8543148" cy="4876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Congratulations!!</a:t>
            </a:r>
          </a:p>
          <a:p>
            <a:pPr algn="l"/>
            <a:endParaRPr lang="en-US" sz="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45358"/>
            <a:ext cx="2223762" cy="1820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4546"/>
            <a:ext cx="2362200" cy="236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2752" y="6324600"/>
            <a:ext cx="8001000" cy="369332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HONOR OF EXCELLENCE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12" y="3939753"/>
            <a:ext cx="2030479" cy="16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076201" cy="307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D3F5D"/>
                </a:solidFill>
              </a:rPr>
              <a:t>Thank you </a:t>
            </a:r>
            <a:br>
              <a:rPr lang="en-US" b="1" dirty="0">
                <a:solidFill>
                  <a:srgbClr val="CD3F5D"/>
                </a:solidFill>
              </a:rPr>
            </a:br>
            <a:r>
              <a:rPr lang="en-US" b="1" dirty="0">
                <a:solidFill>
                  <a:srgbClr val="CD3F5D"/>
                </a:solidFill>
              </a:rPr>
              <a:t>Celebrating Success Committee!!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2256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296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201</Words>
  <Application>Microsoft Office PowerPoint</Application>
  <PresentationFormat>On-screen Show (4:3)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Fundraising SI Elk Grove  Martinis and Merriment</vt:lpstr>
      <vt:lpstr>Membership  SI Fallon</vt:lpstr>
      <vt:lpstr>Program SI Chico Serenity Room</vt:lpstr>
      <vt:lpstr>Public Awareness SI Elk Grove</vt:lpstr>
      <vt:lpstr>PowerPoint Presentation</vt:lpstr>
      <vt:lpstr>Thank you  Celebrating Success Committee!!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Success!!!</dc:title>
  <dc:creator>moward</dc:creator>
  <cp:lastModifiedBy>Shawn Edwards</cp:lastModifiedBy>
  <cp:revision>82</cp:revision>
  <cp:lastPrinted>2018-04-18T18:28:36Z</cp:lastPrinted>
  <dcterms:created xsi:type="dcterms:W3CDTF">2017-03-13T20:48:36Z</dcterms:created>
  <dcterms:modified xsi:type="dcterms:W3CDTF">2018-04-27T22:14:54Z</dcterms:modified>
</cp:coreProperties>
</file>