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61" r:id="rId3"/>
    <p:sldId id="274" r:id="rId4"/>
    <p:sldId id="266" r:id="rId5"/>
    <p:sldId id="260" r:id="rId6"/>
    <p:sldId id="272" r:id="rId7"/>
    <p:sldId id="265" r:id="rId8"/>
    <p:sldId id="262" r:id="rId9"/>
    <p:sldId id="273" r:id="rId10"/>
    <p:sldId id="258" r:id="rId11"/>
    <p:sldId id="259" r:id="rId12"/>
    <p:sldId id="271" r:id="rId13"/>
    <p:sldId id="264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504D9-38A5-44E5-94C5-CC7C5EC1653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8E9D9-2CC6-444A-B8AC-78DF3277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5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5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A187A-6ED9-4589-82FB-01B9D66C2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8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248400"/>
            <a:ext cx="31496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3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03200" y="5715001"/>
            <a:ext cx="12395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Wave 6"/>
          <p:cNvSpPr/>
          <p:nvPr userDrawn="1"/>
        </p:nvSpPr>
        <p:spPr>
          <a:xfrm>
            <a:off x="-101061" y="5759000"/>
            <a:ext cx="12303617" cy="1039972"/>
          </a:xfrm>
          <a:prstGeom prst="wave">
            <a:avLst/>
          </a:prstGeom>
          <a:solidFill>
            <a:srgbClr val="9751C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" y="5638800"/>
            <a:ext cx="1048744" cy="116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83" y="5821073"/>
            <a:ext cx="4267200" cy="10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6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529D-0F73-4BD1-BF45-3C1F72FA3AC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8813-D33D-48ED-AF64-3B965DCF0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5 Star Public Awareness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50" y="1963687"/>
            <a:ext cx="6980977" cy="782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/>
              <a:t>2018 Winner met the following criteria: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87461" y="2620994"/>
            <a:ext cx="97866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have entered in all four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Newsletter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Social Media</a:t>
            </a:r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9492006" y="840256"/>
            <a:ext cx="1037734" cy="980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34080" y="838835"/>
            <a:ext cx="1037734" cy="980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138447" y="838835"/>
            <a:ext cx="1037734" cy="980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942814" y="838833"/>
            <a:ext cx="1037734" cy="980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737754" y="838834"/>
            <a:ext cx="1037734" cy="980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423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Website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86" y="2409477"/>
            <a:ext cx="4115589" cy="2800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2018 Winner: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SI of </a:t>
            </a:r>
          </a:p>
          <a:p>
            <a:pPr marL="0" indent="0">
              <a:buNone/>
            </a:pPr>
            <a:r>
              <a:rPr lang="en-US" sz="4000" b="1" dirty="0"/>
              <a:t>Greater Las Vegas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44F104B-09C9-4E15-8270-F110A1C3B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638" y="1592294"/>
            <a:ext cx="6645242" cy="42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Social Media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50" y="1963687"/>
            <a:ext cx="6980977" cy="782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/>
              <a:t>2018 Winner met the following criteria: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87461" y="2620994"/>
            <a:ext cx="97866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Prominent use of S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Photos of fun events and happy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of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Sharing/Invitations from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Organization/monitoring/security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About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Overall look and feel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4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Social Media Star Award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048000" y="199783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Ten total entries!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3rd Place:  SI Truckee Donner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2nd Place:  SI Bidwell Rancho</a:t>
            </a:r>
          </a:p>
          <a:p>
            <a:br>
              <a:rPr lang="en-US" sz="3200" b="1" dirty="0"/>
            </a:br>
            <a:r>
              <a:rPr lang="en-US" sz="3200" b="1" dirty="0"/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31390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Social Media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86" y="2409477"/>
            <a:ext cx="4115589" cy="2800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2018 Winner: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SI of </a:t>
            </a:r>
          </a:p>
          <a:p>
            <a:pPr marL="0" indent="0">
              <a:buNone/>
            </a:pPr>
            <a:r>
              <a:rPr lang="en-US" sz="4000" b="1" dirty="0"/>
              <a:t>Elk Grove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7E0D2DB-198C-4FB4-8028-4B541EBBB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601" y="1792856"/>
            <a:ext cx="6072413" cy="40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2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1096994"/>
            <a:ext cx="8704163" cy="1429389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/>
              <a:t>5 Star Award for Best Overall Public Awareness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87461" y="2620994"/>
            <a:ext cx="9786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have entered in all four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Newsletter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Winners chosen by overall placement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67000" y="25120"/>
            <a:ext cx="5791986" cy="981810"/>
            <a:chOff x="2238139" y="3779996"/>
            <a:chExt cx="5791986" cy="981810"/>
          </a:xfrm>
        </p:grpSpPr>
        <p:sp>
          <p:nvSpPr>
            <p:cNvPr id="6" name="5-Point Star 5"/>
            <p:cNvSpPr/>
            <p:nvPr/>
          </p:nvSpPr>
          <p:spPr>
            <a:xfrm>
              <a:off x="6992391" y="3781419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834465" y="3779998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638832" y="3779998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443199" y="3779996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2238139" y="3779997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45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2501550" y="1096994"/>
            <a:ext cx="8704163" cy="142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5 Star Award for Best Overall Public Awareness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67000" y="25120"/>
            <a:ext cx="5791986" cy="981810"/>
            <a:chOff x="2238139" y="3779996"/>
            <a:chExt cx="5791986" cy="981810"/>
          </a:xfrm>
        </p:grpSpPr>
        <p:sp>
          <p:nvSpPr>
            <p:cNvPr id="19" name="5-Point Star 18"/>
            <p:cNvSpPr/>
            <p:nvPr/>
          </p:nvSpPr>
          <p:spPr>
            <a:xfrm>
              <a:off x="6992391" y="3781419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5834465" y="3779998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4638832" y="3779998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443199" y="3779996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2238139" y="3779997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00" y="2317879"/>
            <a:ext cx="7867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Five qualified entries!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3rd Place:  SI Truckee Donner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2nd Place:  SI Chico</a:t>
            </a:r>
          </a:p>
          <a:p>
            <a:br>
              <a:rPr lang="en-US" sz="3200" b="1" dirty="0"/>
            </a:br>
            <a:r>
              <a:rPr lang="en-US" sz="3200" b="1" dirty="0"/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31680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838986" y="2409477"/>
            <a:ext cx="4115589" cy="280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/>
              <a:t>2018 Winner: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sz="4000" b="1" dirty="0"/>
              <a:t>SI of 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/>
              <a:t>Elk Grove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01550" y="1096994"/>
            <a:ext cx="8704163" cy="142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5 Star Award for Best Overall Public Awareness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67000" y="25120"/>
            <a:ext cx="5791986" cy="981810"/>
            <a:chOff x="2238139" y="3779996"/>
            <a:chExt cx="5791986" cy="981810"/>
          </a:xfrm>
        </p:grpSpPr>
        <p:sp>
          <p:nvSpPr>
            <p:cNvPr id="19" name="5-Point Star 18"/>
            <p:cNvSpPr/>
            <p:nvPr/>
          </p:nvSpPr>
          <p:spPr>
            <a:xfrm>
              <a:off x="6992391" y="3781419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5834465" y="3779998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4638832" y="3779998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443199" y="3779996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2238139" y="3779997"/>
              <a:ext cx="1037734" cy="98038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E24AF42-677F-4563-907C-51EE8E132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284" y="2409477"/>
            <a:ext cx="5876348" cy="36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5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Innovation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50" y="1963687"/>
            <a:ext cx="6980977" cy="782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/>
              <a:t>2018 Winner met the following criteria: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87461" y="2620994"/>
            <a:ext cx="9786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Innovative use of marketing or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uses of marketing or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Novelty of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Proof of usefulness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Innovation Star Award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048000" y="1997839"/>
            <a:ext cx="7867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Six total entries!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3rd Place:  SI Tahoe Sierra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2nd Place:  SI Bidwell Rancho</a:t>
            </a:r>
          </a:p>
          <a:p>
            <a:br>
              <a:rPr lang="en-US" sz="3200" b="1" dirty="0"/>
            </a:br>
            <a:r>
              <a:rPr lang="en-US" sz="3200" b="1" dirty="0"/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6507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Innovation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86" y="2409477"/>
            <a:ext cx="4115589" cy="2800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2018 Winner: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SI of </a:t>
            </a:r>
          </a:p>
          <a:p>
            <a:pPr marL="0" indent="0">
              <a:buNone/>
            </a:pPr>
            <a:r>
              <a:rPr lang="en-US" sz="4000" b="1" dirty="0"/>
              <a:t>Elk Grove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71939A-31EA-4840-9D1E-3A01CE6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734" y="1558334"/>
            <a:ext cx="7295782" cy="45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6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Newsletter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50" y="1963687"/>
            <a:ext cx="6980977" cy="782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/>
              <a:t>2018 Winner met the following criteria: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87461" y="2620994"/>
            <a:ext cx="97866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and Simple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Consistent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of Soroptimist Logo and Tagline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Links to Region and 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048000" y="1997839"/>
            <a:ext cx="7867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Nine total entries!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3rd Place:  SI Carson City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2nd Place:  SI Greater Sacramento</a:t>
            </a:r>
          </a:p>
          <a:p>
            <a:br>
              <a:rPr lang="en-US" sz="3200" b="1" dirty="0"/>
            </a:br>
            <a:r>
              <a:rPr lang="en-US" sz="3200" b="1" dirty="0"/>
              <a:t>and 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1550" y="-82125"/>
            <a:ext cx="8704163" cy="209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/>
              <a:t>Newsletter Star Award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949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Newsletter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85" y="2409477"/>
            <a:ext cx="4115589" cy="2800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2018 Winner: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SI of </a:t>
            </a:r>
          </a:p>
          <a:p>
            <a:pPr marL="0" indent="0">
              <a:buNone/>
            </a:pPr>
            <a:r>
              <a:rPr lang="en-US" sz="4000" b="1" dirty="0"/>
              <a:t>Truckee Meadows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D9EBB8B-1A80-4FFE-9E1A-4E7850BE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29" y="1627682"/>
            <a:ext cx="5746550" cy="43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Website Star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50" y="1963687"/>
            <a:ext cx="6980977" cy="782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/>
              <a:t>2018 Winner met the following criteria: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87461" y="2620994"/>
            <a:ext cx="97866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and Simple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Consistent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Navigation Bar on All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of Soroptimist Logo and Tagline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Links to Region and 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Viewable on all major Browsers and 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50" y="-82125"/>
            <a:ext cx="8704163" cy="2092080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Website Star Award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-427006"/>
            <a:ext cx="3048000" cy="3048000"/>
            <a:chOff x="7848600" y="-228600"/>
            <a:chExt cx="3048000" cy="3048000"/>
          </a:xfrm>
        </p:grpSpPr>
        <p:sp>
          <p:nvSpPr>
            <p:cNvPr id="4" name="Oval 3"/>
            <p:cNvSpPr/>
            <p:nvPr/>
          </p:nvSpPr>
          <p:spPr>
            <a:xfrm>
              <a:off x="7848600" y="-228600"/>
              <a:ext cx="3048000" cy="3048000"/>
            </a:xfrm>
            <a:prstGeom prst="ellipse">
              <a:avLst/>
            </a:prstGeom>
            <a:solidFill>
              <a:schemeClr val="bg1">
                <a:alpha val="9098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8932" y="241110"/>
              <a:ext cx="1807336" cy="189706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048000" y="1997839"/>
            <a:ext cx="7867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Twelve total entries!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3rd Place:  SI Truckee Donner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2nd Place:  SI Bidwell Rancho</a:t>
            </a:r>
          </a:p>
          <a:p>
            <a:br>
              <a:rPr lang="en-US" sz="3200" b="1" dirty="0"/>
            </a:br>
            <a:r>
              <a:rPr lang="en-US" sz="3200" b="1" dirty="0"/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32638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316</Words>
  <Application>Microsoft Office PowerPoint</Application>
  <PresentationFormat>Widescreen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5 Star Public Awareness Award</vt:lpstr>
      <vt:lpstr>Innovation Star Award</vt:lpstr>
      <vt:lpstr>Innovation Star Award</vt:lpstr>
      <vt:lpstr>Innovation Star Award</vt:lpstr>
      <vt:lpstr>Newsletter Star Award</vt:lpstr>
      <vt:lpstr>PowerPoint Presentation</vt:lpstr>
      <vt:lpstr>Newsletter Star Award</vt:lpstr>
      <vt:lpstr>Website Star Award</vt:lpstr>
      <vt:lpstr>Website Star Award</vt:lpstr>
      <vt:lpstr>Website Star Award</vt:lpstr>
      <vt:lpstr>Social Media Star Award</vt:lpstr>
      <vt:lpstr>Social Media Star Award</vt:lpstr>
      <vt:lpstr>Social Media Star Award</vt:lpstr>
      <vt:lpstr>5 Star Award for Best Overall Public Awareness</vt:lpstr>
      <vt:lpstr>PowerPoint Presentation</vt:lpstr>
      <vt:lpstr>PowerPoint Presentation</vt:lpstr>
    </vt:vector>
  </TitlesOfParts>
  <Company>Soroptimist International of Placerville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5 Star Award</dc:title>
  <dc:creator>Tanya Moran</dc:creator>
  <cp:lastModifiedBy>Shawn Edwards</cp:lastModifiedBy>
  <cp:revision>27</cp:revision>
  <dcterms:created xsi:type="dcterms:W3CDTF">2017-04-06T03:36:24Z</dcterms:created>
  <dcterms:modified xsi:type="dcterms:W3CDTF">2018-04-24T15:46:38Z</dcterms:modified>
</cp:coreProperties>
</file>