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270E6-390C-4405-84CF-98CEEF2CF5A3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A84E7-A7C0-42AD-B7FD-857D10DD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6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2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4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6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6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8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70892-CF0A-45F1-975B-096D77E80E31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353A0-BCB9-402F-A9B8-572926E01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8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80F72D3-B944-401F-B6FD-4E87C0F463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612143"/>
              </p:ext>
            </p:extLst>
          </p:nvPr>
        </p:nvGraphicFramePr>
        <p:xfrm>
          <a:off x="160020" y="337404"/>
          <a:ext cx="8907450" cy="6383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9315515" imgH="6705677" progId="Excel.Sheet.12">
                  <p:embed/>
                </p:oleObj>
              </mc:Choice>
              <mc:Fallback>
                <p:oleObj name="Worksheet" r:id="rId3" imgW="9315515" imgH="67056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" y="337404"/>
                        <a:ext cx="8907450" cy="6383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30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7B99C95-C432-484E-90D4-B3B45042BA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734430"/>
              </p:ext>
            </p:extLst>
          </p:nvPr>
        </p:nvGraphicFramePr>
        <p:xfrm>
          <a:off x="268605" y="57150"/>
          <a:ext cx="8606790" cy="667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8862820" imgH="6872357" progId="Word.Document.12">
                  <p:embed/>
                </p:oleObj>
              </mc:Choice>
              <mc:Fallback>
                <p:oleObj name="Document" r:id="rId3" imgW="8862820" imgH="68723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605" y="57150"/>
                        <a:ext cx="8606790" cy="6673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33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Worksheet</vt:lpstr>
      <vt:lpstr>Document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Edwards</dc:creator>
  <cp:lastModifiedBy>Shawn Edwards</cp:lastModifiedBy>
  <cp:revision>4</cp:revision>
  <dcterms:created xsi:type="dcterms:W3CDTF">2018-04-24T15:49:12Z</dcterms:created>
  <dcterms:modified xsi:type="dcterms:W3CDTF">2018-04-28T15:50:42Z</dcterms:modified>
</cp:coreProperties>
</file>