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4" r:id="rId3"/>
    <p:sldId id="275" r:id="rId4"/>
    <p:sldId id="276" r:id="rId5"/>
    <p:sldId id="277" r:id="rId6"/>
    <p:sldId id="281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7" d="100"/>
          <a:sy n="107" d="100"/>
        </p:scale>
        <p:origin x="70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905B0-3E57-3240-82FB-957417A6EF63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19A2AD-2B67-E04D-A7A0-26D38531E28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146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30F12-3B26-9440-9859-F265C1039BC3}" type="datetimeFigureOut">
              <a:rPr lang="en-US" smtClean="0"/>
              <a:t>4/20/2018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A7118-2947-1648-9DEB-DDB58FA58C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5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22362"/>
            <a:ext cx="10668000" cy="3221037"/>
          </a:xfrm>
        </p:spPr>
        <p:txBody>
          <a:bodyPr anchor="ctr" anchorCtr="1">
            <a:normAutofit fontScale="90000"/>
          </a:bodyPr>
          <a:lstStyle/>
          <a:p>
            <a:br>
              <a:rPr lang="en-US" sz="10000" dirty="0">
                <a:latin typeface="Algerian" pitchFamily="82" charset="0"/>
              </a:rPr>
            </a:br>
            <a:r>
              <a:rPr lang="en-US" sz="12500" dirty="0">
                <a:latin typeface="Algerian" pitchFamily="82" charset="0"/>
              </a:rPr>
              <a:t>LIFE MEMBERS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5029200"/>
            <a:ext cx="2133600" cy="228600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4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99" y="914399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901751" y="3073568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8240644" y="3280204"/>
            <a:ext cx="586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4545" y="5613739"/>
            <a:ext cx="58019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9054" y="2590800"/>
            <a:ext cx="6890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Joan Andreas</a:t>
            </a:r>
          </a:p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Carson City</a:t>
            </a:r>
          </a:p>
        </p:txBody>
      </p:sp>
    </p:spTree>
    <p:extLst>
      <p:ext uri="{BB962C8B-B14F-4D97-AF65-F5344CB8AC3E}">
        <p14:creationId xmlns:p14="http://schemas.microsoft.com/office/powerpoint/2010/main" val="420314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99" y="914399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901751" y="3073568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8240644" y="3280204"/>
            <a:ext cx="586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4545" y="5613739"/>
            <a:ext cx="58019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39054" y="2590800"/>
            <a:ext cx="6890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 Atkins</a:t>
            </a:r>
          </a:p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Carson City</a:t>
            </a:r>
          </a:p>
        </p:txBody>
      </p:sp>
    </p:spTree>
    <p:extLst>
      <p:ext uri="{BB962C8B-B14F-4D97-AF65-F5344CB8AC3E}">
        <p14:creationId xmlns:p14="http://schemas.microsoft.com/office/powerpoint/2010/main" val="385255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99" y="914399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901751" y="3073568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8240644" y="3280204"/>
            <a:ext cx="586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4545" y="5613739"/>
            <a:ext cx="58019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2590800"/>
            <a:ext cx="6890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Jacque Brown</a:t>
            </a:r>
          </a:p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Grass Valley</a:t>
            </a:r>
          </a:p>
        </p:txBody>
      </p:sp>
    </p:spTree>
    <p:extLst>
      <p:ext uri="{BB962C8B-B14F-4D97-AF65-F5344CB8AC3E}">
        <p14:creationId xmlns:p14="http://schemas.microsoft.com/office/powerpoint/2010/main" val="288544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99" y="914399"/>
            <a:ext cx="601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1901751" y="3073568"/>
            <a:ext cx="533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</a:p>
        </p:txBody>
      </p:sp>
      <p:sp>
        <p:nvSpPr>
          <p:cNvPr id="6" name="TextBox 5"/>
          <p:cNvSpPr txBox="1"/>
          <p:nvPr/>
        </p:nvSpPr>
        <p:spPr>
          <a:xfrm rot="5400000">
            <a:off x="8240644" y="3280204"/>
            <a:ext cx="58673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4545" y="5613739"/>
            <a:ext cx="58019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67000" y="2590800"/>
            <a:ext cx="68907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Ester Greenhaigh</a:t>
            </a:r>
          </a:p>
          <a:p>
            <a:pPr algn="ctr"/>
            <a:r>
              <a:rPr lang="en-US" sz="4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Historic Auburn</a:t>
            </a:r>
          </a:p>
        </p:txBody>
      </p:sp>
    </p:spTree>
    <p:extLst>
      <p:ext uri="{BB962C8B-B14F-4D97-AF65-F5344CB8AC3E}">
        <p14:creationId xmlns:p14="http://schemas.microsoft.com/office/powerpoint/2010/main" val="326138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37433"/>
            <a:ext cx="2438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COMMITMENT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253617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INVESTMENT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72200" y="237433"/>
            <a:ext cx="259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ENCOURAGEMENT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25000" y="235809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INVOLVEMENT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233064" y="617970"/>
            <a:ext cx="12409616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Sierra Nevada Region Life Members :</a:t>
            </a:r>
          </a:p>
          <a:p>
            <a:pPr lvl="2"/>
            <a:r>
              <a:rPr lang="en-US" sz="1400" b="1" dirty="0"/>
              <a:t>SI Auburn: Evon Basque, Gloria Cavenee, Norma Harris, Elenor Koerber &amp; Jean Schroeder</a:t>
            </a:r>
          </a:p>
          <a:p>
            <a:pPr lvl="2"/>
            <a:r>
              <a:rPr lang="en-US" sz="1400" b="1" dirty="0"/>
              <a:t>SI Carson City: Joan Andreas, Ava Atkins, Lila Brown, Maudie Long, Ruth Merriner &amp; Arlene Schreiber</a:t>
            </a:r>
          </a:p>
          <a:p>
            <a:pPr lvl="2"/>
            <a:r>
              <a:rPr lang="en-US" sz="1400" b="1" dirty="0"/>
              <a:t>SI Chico: Doris Arbuckle, Betty Boles, Barbara Evans, Marilyn Evers, Valene McIntyre Smith &amp; Vilma Starnes</a:t>
            </a:r>
          </a:p>
          <a:p>
            <a:pPr lvl="2"/>
            <a:r>
              <a:rPr lang="en-US" sz="1400" b="1" dirty="0"/>
              <a:t>SI Colfax: Nianne Fisch, Arlene Houston &amp; Audrey Meyers</a:t>
            </a:r>
          </a:p>
          <a:p>
            <a:pPr lvl="2"/>
            <a:r>
              <a:rPr lang="en-US" sz="1400" b="1" dirty="0"/>
              <a:t>SI Davis: Peggy Oliver</a:t>
            </a:r>
          </a:p>
          <a:p>
            <a:pPr lvl="2"/>
            <a:r>
              <a:rPr lang="en-US" sz="1400" b="1" dirty="0"/>
              <a:t>SI Elk Grove: Mary Ann Chappelle</a:t>
            </a:r>
          </a:p>
          <a:p>
            <a:pPr lvl="2"/>
            <a:r>
              <a:rPr lang="en-US" sz="1400" b="1" dirty="0"/>
              <a:t>SI Grass Valley: Jacque Brown, Betty Gannon, Ruth Maurer, Harriet Muhlbach, Kathleen Ryan</a:t>
            </a:r>
          </a:p>
          <a:p>
            <a:pPr lvl="2"/>
            <a:r>
              <a:rPr lang="en-US" sz="1400" b="1" dirty="0"/>
              <a:t>SI Greater Sacramento: Millie Stone</a:t>
            </a:r>
          </a:p>
          <a:p>
            <a:pPr lvl="2"/>
            <a:r>
              <a:rPr lang="en-US" sz="1400" b="1" dirty="0"/>
              <a:t>SI Historic Auburn: Ester Greenhaigh</a:t>
            </a:r>
          </a:p>
          <a:p>
            <a:pPr lvl="2"/>
            <a:r>
              <a:rPr lang="en-US" sz="1400" b="1" dirty="0"/>
              <a:t>SI Placerville: Ollie Abbott, Ramona Bratton, Judith Hinz, Barbara Luther &amp; Delmyrna Murphy</a:t>
            </a:r>
          </a:p>
          <a:p>
            <a:pPr lvl="2"/>
            <a:r>
              <a:rPr lang="en-US" sz="1400" b="1" dirty="0"/>
              <a:t>SI Redding: Helen Stortz</a:t>
            </a:r>
          </a:p>
          <a:p>
            <a:pPr lvl="2"/>
            <a:r>
              <a:rPr lang="en-US" sz="1400" b="1" dirty="0"/>
              <a:t>SI Reno: Sylvia Falcioni &amp; Martha Nims</a:t>
            </a:r>
          </a:p>
          <a:p>
            <a:pPr lvl="2"/>
            <a:r>
              <a:rPr lang="en-US" sz="1400" b="1" dirty="0"/>
              <a:t>SI Roseville: Linda Breninger, Karen Easter &amp; Lois Macy</a:t>
            </a:r>
          </a:p>
          <a:p>
            <a:pPr lvl="2"/>
            <a:r>
              <a:rPr lang="en-US" sz="1400" b="1" dirty="0"/>
              <a:t>SI Sacramento: Barbara Coulam, Hazel Lew, Marjorie Matsinger, Georgia Presnell &amp; Nancy Wolford-Lande</a:t>
            </a:r>
          </a:p>
          <a:p>
            <a:pPr lvl="2"/>
            <a:r>
              <a:rPr lang="en-US" sz="1400" b="1" dirty="0"/>
              <a:t>SI Sacramento North: Joanne Briggs, Mary Lydon, Gail Peterson &amp; Queen Randall</a:t>
            </a:r>
          </a:p>
          <a:p>
            <a:pPr lvl="2"/>
            <a:r>
              <a:rPr lang="en-US" sz="1400" b="1" dirty="0"/>
              <a:t>SI Sacramento South: Pennie Davies &amp; Frances Kilgour</a:t>
            </a:r>
          </a:p>
          <a:p>
            <a:pPr lvl="2"/>
            <a:r>
              <a:rPr lang="en-US" sz="1400" b="1" dirty="0"/>
              <a:t>SI South Lake Tahoe: Pauline Brandi, Mary Bricker, Peggy Kortes, Del Laine, Jane Lommel, Mickey Madden, Roberta Mason, 	</a:t>
            </a:r>
          </a:p>
          <a:p>
            <a:pPr lvl="2"/>
            <a:r>
              <a:rPr lang="en-US" sz="1400" b="1" dirty="0"/>
              <a:t>    Carolyn Meiers, Linda Mendizabal, Betty Mitchell, Pat Oliveira, Carolyn Sesser, Wendy Shedadi, Norma Smith, Carol Stiles, Joyce Turner &amp; Anita Vieites</a:t>
            </a:r>
          </a:p>
          <a:p>
            <a:pPr lvl="2"/>
            <a:r>
              <a:rPr lang="en-US" sz="1400" b="1" dirty="0"/>
              <a:t>SI Susanville: Geralyn Harder, Teresa Phillips, Jacqueline Tripp &amp; Dayne Webb</a:t>
            </a:r>
          </a:p>
          <a:p>
            <a:pPr lvl="2"/>
            <a:r>
              <a:rPr lang="en-US" sz="1400" b="1" dirty="0"/>
              <a:t>SI Tahoe Sierra: Teruyo Kunibe</a:t>
            </a:r>
          </a:p>
          <a:p>
            <a:pPr lvl="2"/>
            <a:r>
              <a:rPr lang="en-US" sz="1400" b="1" dirty="0"/>
              <a:t>SI Trinity County: Jeanne Aasen</a:t>
            </a:r>
          </a:p>
          <a:p>
            <a:pPr lvl="2"/>
            <a:r>
              <a:rPr lang="en-US" sz="1400" b="1" dirty="0"/>
              <a:t>SI Truckee Meadows: Deborah Agosti, Jeanne Baxter, Cindy Burk, Liza Chapen, Laurinda Chappelle, Shirley George, Joan Hughes, Jaci Jones, Doris Phelps,</a:t>
            </a:r>
          </a:p>
          <a:p>
            <a:pPr lvl="2"/>
            <a:r>
              <a:rPr lang="en-US" sz="1400" b="1" dirty="0"/>
              <a:t>    Meg Price, Sandra Reimers McLaug, JoAnn Roberts</a:t>
            </a:r>
          </a:p>
          <a:p>
            <a:pPr lvl="2"/>
            <a:r>
              <a:rPr lang="en-US" sz="1400" b="1" dirty="0"/>
              <a:t>SI Winters: Kathy Bertagnolli</a:t>
            </a:r>
          </a:p>
          <a:p>
            <a:pPr lvl="2"/>
            <a:r>
              <a:rPr lang="en-US" sz="1400" b="1" dirty="0"/>
              <a:t>SI Yerington: Nancy Carr, Winni Ricci &amp; Denise Rupracht</a:t>
            </a:r>
          </a:p>
          <a:p>
            <a:pPr lvl="2"/>
            <a:r>
              <a:rPr lang="en-US" sz="1400" b="1" dirty="0"/>
              <a:t>SI Yreka: Judy Foster, Judy Grensted &amp; Nicki Meek</a:t>
            </a:r>
          </a:p>
          <a:p>
            <a:endParaRPr lang="en-US" dirty="0"/>
          </a:p>
          <a:p>
            <a:r>
              <a:rPr lang="en-US" dirty="0"/>
              <a:t>				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58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995481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sz="10000" dirty="0">
                <a:latin typeface="Algerian" pitchFamily="82" charset="0"/>
              </a:rPr>
              <a:t>THANK YOU </a:t>
            </a:r>
            <a:r>
              <a:rPr lang="en-US" sz="10000" dirty="0"/>
              <a:t>for your many years of service.</a:t>
            </a:r>
          </a:p>
        </p:txBody>
      </p:sp>
    </p:spTree>
    <p:extLst>
      <p:ext uri="{BB962C8B-B14F-4D97-AF65-F5344CB8AC3E}">
        <p14:creationId xmlns:p14="http://schemas.microsoft.com/office/powerpoint/2010/main" val="355539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229</TotalTime>
  <Words>275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Verdana</vt:lpstr>
      <vt:lpstr>Office Theme</vt:lpstr>
      <vt:lpstr> LIFE MEMBERS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Mason</dc:creator>
  <cp:lastModifiedBy>Shawn Edwards</cp:lastModifiedBy>
  <cp:revision>82</cp:revision>
  <dcterms:created xsi:type="dcterms:W3CDTF">2017-04-07T21:07:33Z</dcterms:created>
  <dcterms:modified xsi:type="dcterms:W3CDTF">2018-04-20T20:55:38Z</dcterms:modified>
</cp:coreProperties>
</file>