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4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78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1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33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4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8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63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4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4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5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8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B8783-A1EC-4647-9A65-8471FB1DF826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36D12-9648-4613-B9FF-CA2E620B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5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29208" y="365125"/>
            <a:ext cx="10924592" cy="5121275"/>
          </a:xfrm>
        </p:spPr>
        <p:txBody>
          <a:bodyPr>
            <a:noAutofit/>
          </a:bodyPr>
          <a:lstStyle/>
          <a:p>
            <a:pPr algn="ctr"/>
            <a:r>
              <a:rPr lang="en-US" sz="12500" dirty="0" smtClean="0">
                <a:latin typeface="Berlin Sans FB Demi" panose="020E0802020502020306" pitchFamily="34" charset="0"/>
              </a:rPr>
              <a:t>Blanche Edgar Award</a:t>
            </a:r>
            <a:endParaRPr lang="en-US" sz="12500" dirty="0">
              <a:latin typeface="Berlin Sans FB Demi" panose="020E0802020502020306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38200" y="5896945"/>
            <a:ext cx="10140819" cy="6484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5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 Demi" panose="020E0802020502020306" pitchFamily="34" charset="0"/>
              </a:rPr>
              <a:t>Membership Growth and Retention</a:t>
            </a:r>
            <a:endParaRPr lang="en-US" sz="5000" dirty="0">
              <a:solidFill>
                <a:schemeClr val="tx1">
                  <a:lumMod val="95000"/>
                  <a:lumOff val="5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3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3224"/>
            <a:ext cx="10515600" cy="58037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000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7000" dirty="0" smtClean="0">
                <a:latin typeface="Berlin Sans FB Demi" panose="020E0802020502020306" pitchFamily="34" charset="0"/>
              </a:rPr>
              <a:t> </a:t>
            </a:r>
            <a:r>
              <a:rPr lang="en-US" sz="10000" dirty="0" smtClean="0">
                <a:latin typeface="Berlin Sans FB Demi" panose="020E0802020502020306" pitchFamily="34" charset="0"/>
              </a:rPr>
              <a:t>3</a:t>
            </a:r>
            <a:r>
              <a:rPr lang="en-US" sz="10000" baseline="30000" dirty="0" smtClean="0">
                <a:latin typeface="Berlin Sans FB Demi" panose="020E0802020502020306" pitchFamily="34" charset="0"/>
              </a:rPr>
              <a:t>RD</a:t>
            </a:r>
            <a:r>
              <a:rPr lang="en-US" sz="10000" dirty="0" smtClean="0">
                <a:latin typeface="Berlin Sans FB Demi" panose="020E0802020502020306" pitchFamily="34" charset="0"/>
              </a:rPr>
              <a:t> </a:t>
            </a:r>
            <a:r>
              <a:rPr lang="en-US" sz="10000" dirty="0" smtClean="0">
                <a:latin typeface="Berlin Sans FB Demi" panose="020E0802020502020306" pitchFamily="34" charset="0"/>
              </a:rPr>
              <a:t>RUNNER </a:t>
            </a:r>
            <a:r>
              <a:rPr lang="en-US" sz="10000" dirty="0" smtClean="0">
                <a:latin typeface="Berlin Sans FB Demi" panose="020E0802020502020306" pitchFamily="34" charset="0"/>
              </a:rPr>
              <a:t>UP </a:t>
            </a:r>
            <a:endParaRPr lang="en-US" sz="10000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10000" dirty="0" smtClean="0">
                <a:latin typeface="Berlin Sans FB Demi" panose="020E0802020502020306" pitchFamily="34" charset="0"/>
              </a:rPr>
              <a:t>Sutter-Yuba</a:t>
            </a:r>
            <a:endParaRPr lang="en-US" sz="10000" dirty="0" smtClean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6" y="354563"/>
            <a:ext cx="10961914" cy="5822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0000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10000" dirty="0" smtClean="0">
                <a:latin typeface="Berlin Sans FB Demi" panose="020E0802020502020306" pitchFamily="34" charset="0"/>
              </a:rPr>
              <a:t>2</a:t>
            </a:r>
            <a:r>
              <a:rPr lang="en-US" sz="10000" baseline="30000" dirty="0" smtClean="0">
                <a:latin typeface="Berlin Sans FB Demi" panose="020E0802020502020306" pitchFamily="34" charset="0"/>
              </a:rPr>
              <a:t>ND</a:t>
            </a:r>
            <a:r>
              <a:rPr lang="en-US" sz="10000" dirty="0" smtClean="0">
                <a:latin typeface="Berlin Sans FB Demi" panose="020E0802020502020306" pitchFamily="34" charset="0"/>
              </a:rPr>
              <a:t> </a:t>
            </a:r>
            <a:r>
              <a:rPr lang="en-US" sz="10000" dirty="0" smtClean="0">
                <a:latin typeface="Berlin Sans FB Demi" panose="020E0802020502020306" pitchFamily="34" charset="0"/>
              </a:rPr>
              <a:t>RUNNER UP </a:t>
            </a:r>
          </a:p>
          <a:p>
            <a:pPr marL="0" indent="0" algn="ctr">
              <a:buNone/>
            </a:pPr>
            <a:r>
              <a:rPr lang="en-US" sz="10000" dirty="0" smtClean="0">
                <a:latin typeface="Berlin Sans FB Demi" panose="020E0802020502020306" pitchFamily="34" charset="0"/>
              </a:rPr>
              <a:t>American River</a:t>
            </a:r>
            <a:r>
              <a:rPr lang="en-US" sz="15000" dirty="0" smtClean="0"/>
              <a:t> 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4573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24" y="317241"/>
            <a:ext cx="10980576" cy="58597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0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10000" dirty="0" smtClean="0">
                <a:latin typeface="Berlin Sans FB Demi" panose="020E0802020502020306" pitchFamily="34" charset="0"/>
              </a:rPr>
              <a:t>THIS </a:t>
            </a:r>
            <a:r>
              <a:rPr lang="en-US" sz="10000" dirty="0" smtClean="0">
                <a:latin typeface="Berlin Sans FB Demi" panose="020E0802020502020306" pitchFamily="34" charset="0"/>
              </a:rPr>
              <a:t>YEAR THE BALANCE EDGAR AWARD GOES TO </a:t>
            </a:r>
            <a:endParaRPr lang="en-US" sz="100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192" y="335902"/>
            <a:ext cx="10868608" cy="58410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5000" dirty="0" smtClean="0">
                <a:latin typeface="Berlin Sans FB Demi" panose="020E0802020502020306" pitchFamily="34" charset="0"/>
              </a:rPr>
              <a:t>TRINITY </a:t>
            </a:r>
            <a:endParaRPr lang="en-US" sz="15000" dirty="0" smtClean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15000" dirty="0" smtClean="0">
                <a:latin typeface="Berlin Sans FB Demi" panose="020E0802020502020306" pitchFamily="34" charset="0"/>
              </a:rPr>
              <a:t>COUNTY</a:t>
            </a:r>
            <a:endParaRPr lang="en-US" sz="150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46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Berlin Sans FB Demi</vt:lpstr>
      <vt:lpstr>Calibri</vt:lpstr>
      <vt:lpstr>Calibri Light</vt:lpstr>
      <vt:lpstr>Office Theme</vt:lpstr>
      <vt:lpstr>Blanche Edgar Award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Sierra Nevada Region Treasurer</dc:creator>
  <cp:lastModifiedBy>Sierra Nevada Region Treasurer</cp:lastModifiedBy>
  <cp:revision>5</cp:revision>
  <dcterms:created xsi:type="dcterms:W3CDTF">2017-04-26T03:32:24Z</dcterms:created>
  <dcterms:modified xsi:type="dcterms:W3CDTF">2018-04-23T02:44:48Z</dcterms:modified>
</cp:coreProperties>
</file>