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78" r:id="rId4"/>
    <p:sldId id="263" r:id="rId5"/>
    <p:sldId id="266" r:id="rId6"/>
    <p:sldId id="271" r:id="rId7"/>
    <p:sldId id="270" r:id="rId8"/>
    <p:sldId id="274" r:id="rId9"/>
    <p:sldId id="277" r:id="rId10"/>
    <p:sldId id="272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DD06A-D429-4749-BEDB-7B9F8D25FA6D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E0F41-04D2-4D3D-B2EA-97A18CF32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6" y="5052547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1073-129C-424A-B851-20228067CC01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SNR District 4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8A85-BD34-423B-87AB-9E806E45B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2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6E45-93C8-402E-96E6-6B0CB1E2C913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SNR District 4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8A85-BD34-423B-87AB-9E806E4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1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5F7B-23B8-403A-85FF-BD1717DA6F4A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SNR District 4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8A85-BD34-423B-87AB-9E806E4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389F-27B7-442A-8B64-01106772D79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79E9-F7A1-4DB2-8D97-6E14D20F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22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389F-27B7-442A-8B64-01106772D79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79E9-F7A1-4DB2-8D97-6E14D20F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389F-27B7-442A-8B64-01106772D79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79E9-F7A1-4DB2-8D97-6E14D20F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5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389F-27B7-442A-8B64-01106772D79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79E9-F7A1-4DB2-8D97-6E14D20F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389F-27B7-442A-8B64-01106772D79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79E9-F7A1-4DB2-8D97-6E14D20F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4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389F-27B7-442A-8B64-01106772D79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79E9-F7A1-4DB2-8D97-6E14D20F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57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389F-27B7-442A-8B64-01106772D79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79E9-F7A1-4DB2-8D97-6E14D20F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389F-27B7-442A-8B64-01106772D79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79E9-F7A1-4DB2-8D97-6E14D20F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3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B9CE-AB6C-46DE-A4B4-384148FFFF56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SNR District 4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8A85-BD34-423B-87AB-9E806E45B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389F-27B7-442A-8B64-01106772D79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79E9-F7A1-4DB2-8D97-6E14D20F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04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389F-27B7-442A-8B64-01106772D79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79E9-F7A1-4DB2-8D97-6E14D20F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3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389F-27B7-442A-8B64-01106772D79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79E9-F7A1-4DB2-8D97-6E14D20F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5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74C7-DA89-4C8C-B00B-BFFC97DC4D96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SNR District 4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8A85-BD34-423B-87AB-9E806E4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584B-A9DF-4E9E-ADD3-C92995CB2424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SNR District 4 Meeting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8A85-BD34-423B-87AB-9E806E45B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7D06-491A-4790-8FAB-A3BBD94EC241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SNR District 4 Meeting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8A85-BD34-423B-87AB-9E806E45B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5E8F-422B-43E0-86ED-3AB85137DE36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SNR District 4 Meeting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8A85-BD34-423B-87AB-9E806E4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CB4-DD03-4DD0-8BC4-745E877A54B6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SNR District 4 Meeting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8A85-BD34-423B-87AB-9E806E4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5FA-F21B-4073-AB82-26126FDC6A8D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SNR District 4 Meeting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8A85-BD34-423B-87AB-9E806E4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8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309-69BC-42F1-99AC-0B5D2999B874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SNR District 4 Meeting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8A85-BD34-423B-87AB-9E806E45B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88E3BA-6D6D-4D3E-80AD-A2B765DF4CDA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SNR District 4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F98A85-BD34-423B-87AB-9E806E4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389F-27B7-442A-8B64-01106772D79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F79E9-F7A1-4DB2-8D97-6E14D20F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5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6" y="5052547"/>
            <a:ext cx="6222405" cy="882119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 Joanne </a:t>
            </a:r>
            <a:r>
              <a:rPr lang="en-US" dirty="0" err="1" smtClean="0"/>
              <a:t>Tremelling</a:t>
            </a:r>
            <a:r>
              <a:rPr lang="en-US" dirty="0" smtClean="0"/>
              <a:t>, </a:t>
            </a:r>
          </a:p>
          <a:p>
            <a:r>
              <a:rPr lang="en-US" dirty="0" smtClean="0"/>
              <a:t>Northern California Anti-Trafficking Coordinator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2"/>
            <a:ext cx="7793019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SNR Report 2018</a:t>
            </a:r>
            <a:br>
              <a:rPr lang="en-US" dirty="0" smtClean="0"/>
            </a:br>
            <a:r>
              <a:rPr lang="en-US" dirty="0" smtClean="0"/>
              <a:t>Anti Trafficking Update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3" y="838201"/>
            <a:ext cx="1092063" cy="15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128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5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98"/>
            <a:ext cx="8915400" cy="845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55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7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8763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1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800" y="-152400"/>
            <a:ext cx="6477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9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000" y="-1371600"/>
            <a:ext cx="812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9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1752600"/>
            <a:ext cx="12801600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3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1658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9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4512"/>
            <a:ext cx="8763000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8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521</TotalTime>
  <Words>15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Slipstream</vt:lpstr>
      <vt:lpstr>Custom Design</vt:lpstr>
      <vt:lpstr>SNR Report 2018 Anti Trafficking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SNR District 4: Anti Trafficking Update</dc:title>
  <dc:creator>Erica Peterson</dc:creator>
  <cp:lastModifiedBy>Terry</cp:lastModifiedBy>
  <cp:revision>19</cp:revision>
  <dcterms:created xsi:type="dcterms:W3CDTF">2016-09-16T00:07:29Z</dcterms:created>
  <dcterms:modified xsi:type="dcterms:W3CDTF">2018-04-25T06:31:30Z</dcterms:modified>
</cp:coreProperties>
</file>