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F73"/>
    <a:srgbClr val="6D0A77"/>
    <a:srgbClr val="7BBA58"/>
    <a:srgbClr val="541753"/>
    <a:srgbClr val="F0824C"/>
    <a:srgbClr val="EF7B4C"/>
    <a:srgbClr val="0E66B3"/>
    <a:srgbClr val="0B4C83"/>
    <a:srgbClr val="464648"/>
    <a:srgbClr val="DC6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8710" autoAdjust="0"/>
  </p:normalViewPr>
  <p:slideViewPr>
    <p:cSldViewPr snapToGrid="0" snapToObjects="1">
      <p:cViewPr varScale="1">
        <p:scale>
          <a:sx n="73" d="100"/>
          <a:sy n="73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47" d="100"/>
          <a:sy n="147" d="100"/>
        </p:scale>
        <p:origin x="-592" y="18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88A77-B821-B94C-A264-BC91A13B9487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8677C-0B3A-3647-A5FB-212675D4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67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C06F9-643F-4B4A-82B6-506D7F1851B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F9FD-7162-404A-8CD0-A628AF67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5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F9FD-7162-404A-8CD0-A628AF675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7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2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59676" cy="1097594"/>
          </a:xfrm>
          <a:prstGeom prst="rect">
            <a:avLst/>
          </a:prstGeom>
          <a:solidFill>
            <a:srgbClr val="7BBA5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8144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074" y="1402918"/>
            <a:ext cx="8136710" cy="496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Tw Cen MT"/>
                <a:cs typeface="Tw Cen MT"/>
              </a:defRPr>
            </a:lvl1pPr>
            <a:lvl2pPr>
              <a:defRPr>
                <a:solidFill>
                  <a:schemeClr val="tx1"/>
                </a:solidFill>
                <a:latin typeface="Tw Cen MT"/>
                <a:cs typeface="Tw Cen MT"/>
              </a:defRPr>
            </a:lvl2pPr>
            <a:lvl3pPr>
              <a:defRPr>
                <a:solidFill>
                  <a:schemeClr val="tx1"/>
                </a:solidFill>
                <a:latin typeface="Tw Cen MT"/>
                <a:cs typeface="Tw Cen MT"/>
              </a:defRPr>
            </a:lvl3pPr>
            <a:lvl4pPr>
              <a:defRPr>
                <a:solidFill>
                  <a:schemeClr val="tx1"/>
                </a:solidFill>
                <a:latin typeface="Tw Cen MT"/>
                <a:cs typeface="Tw Cen MT"/>
              </a:defRPr>
            </a:lvl4pPr>
            <a:lvl5pPr>
              <a:defRPr>
                <a:solidFill>
                  <a:schemeClr val="tx1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FFFFFF"/>
                </a:solidFill>
                <a:latin typeface="Tw Cen MT"/>
                <a:cs typeface="Tw Cen M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03810" y="6349679"/>
            <a:ext cx="865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6D0A77"/>
                </a:solidFill>
                <a:latin typeface="Tw Cen MT"/>
                <a:cs typeface="Tw Cen MT"/>
              </a:rPr>
              <a:t>45</a:t>
            </a:r>
            <a:r>
              <a:rPr lang="en-US" sz="1800" b="1" baseline="30000" dirty="0" smtClean="0">
                <a:solidFill>
                  <a:srgbClr val="6D0A77"/>
                </a:solidFill>
                <a:latin typeface="Tw Cen MT"/>
                <a:cs typeface="Tw Cen MT"/>
              </a:rPr>
              <a:t>th</a:t>
            </a:r>
            <a:r>
              <a:rPr lang="en-US" sz="1800" b="1" dirty="0" smtClean="0">
                <a:solidFill>
                  <a:srgbClr val="6D0A77"/>
                </a:solidFill>
                <a:latin typeface="Tw Cen MT"/>
                <a:cs typeface="Tw Cen MT"/>
              </a:rPr>
              <a:t> BIENNIAL CONVENTION             July</a:t>
            </a:r>
            <a:r>
              <a:rPr lang="en-US" sz="1800" b="1" baseline="0" dirty="0" smtClean="0">
                <a:solidFill>
                  <a:srgbClr val="6D0A77"/>
                </a:solidFill>
                <a:latin typeface="Tw Cen MT"/>
                <a:cs typeface="Tw Cen MT"/>
              </a:rPr>
              <a:t> 30-August 2, 2018</a:t>
            </a:r>
            <a:r>
              <a:rPr lang="en-US" sz="1800" b="1" dirty="0" smtClean="0">
                <a:solidFill>
                  <a:srgbClr val="6D0A77"/>
                </a:solidFill>
                <a:latin typeface="Tw Cen MT"/>
                <a:cs typeface="Tw Cen MT"/>
              </a:rPr>
              <a:t>            Yokohama, Japan</a:t>
            </a:r>
            <a:endParaRPr lang="en-US" sz="1800" dirty="0" smtClean="0">
              <a:solidFill>
                <a:srgbClr val="6D0A77"/>
              </a:solidFill>
              <a:latin typeface="Tw Cen MT"/>
              <a:cs typeface="Tw Cen MT"/>
            </a:endParaRPr>
          </a:p>
          <a:p>
            <a:pPr algn="r"/>
            <a:endParaRPr lang="en-US" sz="1800" dirty="0">
              <a:solidFill>
                <a:srgbClr val="0E66B3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4940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5678" y="0"/>
            <a:ext cx="9159676" cy="1097594"/>
          </a:xfrm>
          <a:prstGeom prst="rect">
            <a:avLst/>
          </a:prstGeom>
          <a:solidFill>
            <a:srgbClr val="7BBA5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8144D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652" y="2069749"/>
            <a:ext cx="8262132" cy="40767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/>
                </a:solidFill>
                <a:latin typeface="Tw Cen MT"/>
                <a:cs typeface="Tw Cen MT"/>
              </a:defRPr>
            </a:lvl1pPr>
            <a:lvl2pPr>
              <a:defRPr>
                <a:solidFill>
                  <a:schemeClr val="tx1"/>
                </a:solidFill>
                <a:latin typeface="Tw Cen MT"/>
                <a:cs typeface="Tw Cen MT"/>
              </a:defRPr>
            </a:lvl2pPr>
            <a:lvl3pPr>
              <a:defRPr>
                <a:solidFill>
                  <a:schemeClr val="tx1"/>
                </a:solidFill>
                <a:latin typeface="Tw Cen MT"/>
                <a:cs typeface="Tw Cen MT"/>
              </a:defRPr>
            </a:lvl3pPr>
            <a:lvl4pPr>
              <a:defRPr>
                <a:solidFill>
                  <a:schemeClr val="tx1"/>
                </a:solidFill>
                <a:latin typeface="Tw Cen MT"/>
                <a:cs typeface="Tw Cen MT"/>
              </a:defRPr>
            </a:lvl4pPr>
            <a:lvl5pPr>
              <a:defRPr>
                <a:solidFill>
                  <a:schemeClr val="tx1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84" y="243278"/>
            <a:ext cx="6538959" cy="1143000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3810" y="6349679"/>
            <a:ext cx="865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6D0A77"/>
                </a:solidFill>
                <a:latin typeface="Tw Cen MT"/>
                <a:cs typeface="Tw Cen MT"/>
              </a:rPr>
              <a:t>45</a:t>
            </a:r>
            <a:r>
              <a:rPr lang="en-US" sz="1800" b="1" baseline="30000" dirty="0" smtClean="0">
                <a:solidFill>
                  <a:srgbClr val="6D0A77"/>
                </a:solidFill>
                <a:latin typeface="Tw Cen MT"/>
                <a:cs typeface="Tw Cen MT"/>
              </a:rPr>
              <a:t>th</a:t>
            </a:r>
            <a:r>
              <a:rPr lang="en-US" sz="1800" b="1" dirty="0" smtClean="0">
                <a:solidFill>
                  <a:srgbClr val="6D0A77"/>
                </a:solidFill>
                <a:latin typeface="Tw Cen MT"/>
                <a:cs typeface="Tw Cen MT"/>
              </a:rPr>
              <a:t> BIENNIAL CONVENTION             July</a:t>
            </a:r>
            <a:r>
              <a:rPr lang="en-US" sz="1800" b="1" baseline="0" dirty="0" smtClean="0">
                <a:solidFill>
                  <a:srgbClr val="6D0A77"/>
                </a:solidFill>
                <a:latin typeface="Tw Cen MT"/>
                <a:cs typeface="Tw Cen MT"/>
              </a:rPr>
              <a:t> 30-August 2, 2018</a:t>
            </a:r>
            <a:r>
              <a:rPr lang="en-US" sz="1800" b="1" dirty="0" smtClean="0">
                <a:solidFill>
                  <a:srgbClr val="6D0A77"/>
                </a:solidFill>
                <a:latin typeface="Tw Cen MT"/>
                <a:cs typeface="Tw Cen MT"/>
              </a:rPr>
              <a:t>            Yokohama, Japan</a:t>
            </a:r>
            <a:endParaRPr lang="en-US" sz="1800" dirty="0" smtClean="0">
              <a:solidFill>
                <a:srgbClr val="6D0A77"/>
              </a:solidFill>
              <a:latin typeface="Tw Cen MT"/>
              <a:cs typeface="Tw Cen MT"/>
            </a:endParaRPr>
          </a:p>
          <a:p>
            <a:pPr algn="r"/>
            <a:endParaRPr lang="en-US" sz="1800" dirty="0">
              <a:solidFill>
                <a:srgbClr val="0E66B3"/>
              </a:solidFill>
              <a:latin typeface="Tw Cen MT"/>
              <a:cs typeface="Tw Cen MT"/>
            </a:endParaRPr>
          </a:p>
        </p:txBody>
      </p:sp>
      <p:pic>
        <p:nvPicPr>
          <p:cNvPr id="4" name="Picture 3" descr="Conventio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2" y="102159"/>
            <a:ext cx="1682607" cy="16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60586" y="1448362"/>
            <a:ext cx="2837658" cy="4450187"/>
          </a:xfrm>
          <a:prstGeom prst="rect">
            <a:avLst/>
          </a:prstGeom>
          <a:solidFill>
            <a:srgbClr val="6D0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33790" y="0"/>
            <a:ext cx="9177789" cy="1081562"/>
          </a:xfrm>
          <a:prstGeom prst="rect">
            <a:avLst/>
          </a:prstGeom>
          <a:solidFill>
            <a:srgbClr val="7BB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60585" y="141120"/>
            <a:ext cx="8783413" cy="81535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381039"/>
            <a:ext cx="9144000" cy="514309"/>
          </a:xfrm>
          <a:prstGeom prst="rect">
            <a:avLst/>
          </a:prstGeom>
          <a:solidFill>
            <a:srgbClr val="7BB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4508" y="1448362"/>
            <a:ext cx="5314729" cy="445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>
          <a:xfrm>
            <a:off x="486008" y="1599351"/>
            <a:ext cx="2571138" cy="4092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rgbClr val="FFFFFF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600">
                <a:solidFill>
                  <a:srgbClr val="FFFFFF"/>
                </a:solidFill>
                <a:latin typeface="Tw Cen MT"/>
                <a:cs typeface="Tw Cen MT"/>
              </a:defRPr>
            </a:lvl2pPr>
            <a:lvl3pPr marL="914400" indent="0">
              <a:buNone/>
              <a:defRPr sz="2600">
                <a:solidFill>
                  <a:srgbClr val="FFFFFF"/>
                </a:solidFill>
                <a:latin typeface="Tw Cen MT"/>
                <a:cs typeface="Tw Cen MT"/>
              </a:defRPr>
            </a:lvl3pPr>
            <a:lvl4pPr marL="1371600" indent="0">
              <a:buNone/>
              <a:defRPr sz="2600">
                <a:solidFill>
                  <a:srgbClr val="FFFFFF"/>
                </a:solidFill>
                <a:latin typeface="Tw Cen MT"/>
                <a:cs typeface="Tw Cen MT"/>
              </a:defRPr>
            </a:lvl4pPr>
            <a:lvl5pPr marL="1828800" indent="0">
              <a:buNone/>
              <a:defRPr sz="2600">
                <a:solidFill>
                  <a:srgbClr val="FFFFFF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08879" y="6443759"/>
            <a:ext cx="791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Tw Cen MT"/>
                <a:cs typeface="Tw Cen MT"/>
              </a:rPr>
              <a:t>45</a:t>
            </a:r>
            <a:r>
              <a:rPr lang="en-US" sz="1800" b="1" baseline="30000" dirty="0" smtClean="0">
                <a:solidFill>
                  <a:schemeClr val="bg1"/>
                </a:solidFill>
                <a:latin typeface="Tw Cen MT"/>
                <a:cs typeface="Tw Cen MT"/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  <a:latin typeface="Tw Cen MT"/>
                <a:cs typeface="Tw Cen MT"/>
              </a:rPr>
              <a:t> BIENNIAL CONVENTION       July</a:t>
            </a:r>
            <a:r>
              <a:rPr lang="en-US" sz="1800" b="1" baseline="0" dirty="0" smtClean="0">
                <a:solidFill>
                  <a:schemeClr val="bg1"/>
                </a:solidFill>
                <a:latin typeface="Tw Cen MT"/>
                <a:cs typeface="Tw Cen MT"/>
              </a:rPr>
              <a:t> 30-August 2, 2018</a:t>
            </a:r>
            <a:r>
              <a:rPr lang="en-US" sz="1800" b="1" dirty="0" smtClean="0">
                <a:solidFill>
                  <a:schemeClr val="bg1"/>
                </a:solidFill>
                <a:latin typeface="Tw Cen MT"/>
                <a:cs typeface="Tw Cen MT"/>
              </a:rPr>
              <a:t>      Yokohama, Japan</a:t>
            </a:r>
            <a:endParaRPr lang="en-US" sz="1800" dirty="0" smtClean="0">
              <a:solidFill>
                <a:schemeClr val="bg1"/>
              </a:solidFill>
              <a:latin typeface="Tw Cen MT"/>
              <a:cs typeface="Tw Cen MT"/>
            </a:endParaRPr>
          </a:p>
          <a:p>
            <a:pPr algn="r"/>
            <a:endParaRPr lang="en-US" sz="18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4908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3790" y="0"/>
            <a:ext cx="9177789" cy="1081562"/>
          </a:xfrm>
          <a:prstGeom prst="rect">
            <a:avLst/>
          </a:prstGeom>
          <a:solidFill>
            <a:srgbClr val="7BB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60585" y="141120"/>
            <a:ext cx="8783413" cy="81535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0600" y="1563688"/>
            <a:ext cx="7437438" cy="4019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14794" y="6289742"/>
            <a:ext cx="72587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 smtClean="0">
                <a:solidFill>
                  <a:srgbClr val="6D0A77"/>
                </a:solidFill>
                <a:latin typeface="Tw Cen MT"/>
                <a:cs typeface="Tw Cen MT"/>
              </a:rPr>
              <a:t>45</a:t>
            </a:r>
            <a:r>
              <a:rPr lang="en-US" sz="1700" b="1" baseline="30000" dirty="0" smtClean="0">
                <a:solidFill>
                  <a:srgbClr val="6D0A77"/>
                </a:solidFill>
                <a:latin typeface="Tw Cen MT"/>
                <a:cs typeface="Tw Cen MT"/>
              </a:rPr>
              <a:t>th</a:t>
            </a:r>
            <a:r>
              <a:rPr lang="en-US" sz="1700" b="1" dirty="0" smtClean="0">
                <a:solidFill>
                  <a:srgbClr val="6D0A77"/>
                </a:solidFill>
                <a:latin typeface="Tw Cen MT"/>
                <a:cs typeface="Tw Cen MT"/>
              </a:rPr>
              <a:t> BIENNIAL CONVENTION      July</a:t>
            </a:r>
            <a:r>
              <a:rPr lang="en-US" sz="1700" b="1" baseline="0" dirty="0" smtClean="0">
                <a:solidFill>
                  <a:srgbClr val="6D0A77"/>
                </a:solidFill>
                <a:latin typeface="Tw Cen MT"/>
                <a:cs typeface="Tw Cen MT"/>
              </a:rPr>
              <a:t> 30-August 2, 2018</a:t>
            </a:r>
            <a:r>
              <a:rPr lang="en-US" sz="1700" b="1" dirty="0" smtClean="0">
                <a:solidFill>
                  <a:srgbClr val="6D0A77"/>
                </a:solidFill>
                <a:latin typeface="Tw Cen MT"/>
                <a:cs typeface="Tw Cen MT"/>
              </a:rPr>
              <a:t>     Yokohama, Japan</a:t>
            </a:r>
            <a:endParaRPr lang="en-US" sz="1700" dirty="0" smtClean="0">
              <a:solidFill>
                <a:srgbClr val="6D0A77"/>
              </a:solidFill>
              <a:latin typeface="Tw Cen MT"/>
              <a:cs typeface="Tw Cen MT"/>
            </a:endParaRPr>
          </a:p>
          <a:p>
            <a:pPr algn="r"/>
            <a:endParaRPr lang="en-US" sz="1800" dirty="0">
              <a:latin typeface="Tw Cen MT"/>
              <a:cs typeface="Tw Cen MT"/>
            </a:endParaRPr>
          </a:p>
        </p:txBody>
      </p:sp>
      <p:pic>
        <p:nvPicPr>
          <p:cNvPr id="13" name="Picture 12" descr="Conventio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5031250"/>
            <a:ext cx="1682607" cy="16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2"/>
          </p:nvPr>
        </p:nvSpPr>
        <p:spPr>
          <a:xfrm>
            <a:off x="550530" y="1660776"/>
            <a:ext cx="7962443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91440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3pPr>
            <a:lvl4pPr marL="137160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4pPr>
            <a:lvl5pPr marL="182880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33790" y="0"/>
            <a:ext cx="9177789" cy="1081562"/>
          </a:xfrm>
          <a:prstGeom prst="rect">
            <a:avLst/>
          </a:prstGeom>
          <a:solidFill>
            <a:srgbClr val="7BB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360585" y="141120"/>
            <a:ext cx="8783413" cy="81535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81039"/>
            <a:ext cx="9144000" cy="514309"/>
          </a:xfrm>
          <a:prstGeom prst="rect">
            <a:avLst/>
          </a:prstGeom>
          <a:solidFill>
            <a:srgbClr val="6D0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0584" y="6443759"/>
            <a:ext cx="843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Tw Cen MT"/>
                <a:cs typeface="Tw Cen MT"/>
              </a:rPr>
              <a:t>45</a:t>
            </a:r>
            <a:r>
              <a:rPr lang="en-US" sz="1800" b="1" baseline="30000" dirty="0" smtClean="0">
                <a:solidFill>
                  <a:schemeClr val="bg1"/>
                </a:solidFill>
                <a:latin typeface="Tw Cen MT"/>
                <a:cs typeface="Tw Cen MT"/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  <a:latin typeface="Tw Cen MT"/>
                <a:cs typeface="Tw Cen MT"/>
              </a:rPr>
              <a:t> BIENNIAL CONVENTION            July</a:t>
            </a:r>
            <a:r>
              <a:rPr lang="en-US" sz="1800" b="1" baseline="0" dirty="0" smtClean="0">
                <a:solidFill>
                  <a:schemeClr val="bg1"/>
                </a:solidFill>
                <a:latin typeface="Tw Cen MT"/>
                <a:cs typeface="Tw Cen MT"/>
              </a:rPr>
              <a:t> 30-August 2, 2018</a:t>
            </a:r>
            <a:r>
              <a:rPr lang="en-US" sz="1800" b="1" dirty="0" smtClean="0">
                <a:solidFill>
                  <a:schemeClr val="bg1"/>
                </a:solidFill>
                <a:latin typeface="Tw Cen MT"/>
                <a:cs typeface="Tw Cen MT"/>
              </a:rPr>
              <a:t>            Yokohama, Japan</a:t>
            </a:r>
            <a:endParaRPr lang="en-US" sz="1800" dirty="0" smtClean="0">
              <a:solidFill>
                <a:schemeClr val="bg1"/>
              </a:solidFill>
              <a:latin typeface="Tw Cen MT"/>
              <a:cs typeface="Tw Cen MT"/>
            </a:endParaRPr>
          </a:p>
          <a:p>
            <a:pPr algn="r"/>
            <a:endParaRPr lang="en-US" sz="1800" dirty="0">
              <a:latin typeface="Tw Cen MT"/>
              <a:cs typeface="Tw Cen MT"/>
            </a:endParaRPr>
          </a:p>
        </p:txBody>
      </p:sp>
      <p:pic>
        <p:nvPicPr>
          <p:cNvPr id="16" name="Picture 15" descr="Conventio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42" y="4539514"/>
            <a:ext cx="1682607" cy="16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2"/>
          </p:nvPr>
        </p:nvSpPr>
        <p:spPr>
          <a:xfrm>
            <a:off x="550530" y="1660776"/>
            <a:ext cx="7962443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91440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3pPr>
            <a:lvl4pPr marL="137160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4pPr>
            <a:lvl5pPr marL="1828800" indent="0">
              <a:buNone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33790" y="0"/>
            <a:ext cx="9177789" cy="1081562"/>
          </a:xfrm>
          <a:prstGeom prst="rect">
            <a:avLst/>
          </a:prstGeom>
          <a:solidFill>
            <a:srgbClr val="7BB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360585" y="141120"/>
            <a:ext cx="8783413" cy="81535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81039"/>
            <a:ext cx="9144000" cy="514309"/>
          </a:xfrm>
          <a:prstGeom prst="rect">
            <a:avLst/>
          </a:prstGeom>
          <a:solidFill>
            <a:srgbClr val="6D0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0584" y="6443759"/>
            <a:ext cx="843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Tw Cen MT"/>
                <a:cs typeface="Tw Cen MT"/>
              </a:rPr>
              <a:t>45</a:t>
            </a:r>
            <a:r>
              <a:rPr lang="en-US" sz="1800" b="1" baseline="30000" dirty="0" smtClean="0">
                <a:solidFill>
                  <a:schemeClr val="bg1"/>
                </a:solidFill>
                <a:latin typeface="Tw Cen MT"/>
                <a:cs typeface="Tw Cen MT"/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  <a:latin typeface="Tw Cen MT"/>
                <a:cs typeface="Tw Cen MT"/>
              </a:rPr>
              <a:t> BIENNIAL CONVENTION            July</a:t>
            </a:r>
            <a:r>
              <a:rPr lang="en-US" sz="1800" b="1" baseline="0" dirty="0" smtClean="0">
                <a:solidFill>
                  <a:schemeClr val="bg1"/>
                </a:solidFill>
                <a:latin typeface="Tw Cen MT"/>
                <a:cs typeface="Tw Cen MT"/>
              </a:rPr>
              <a:t> 30-August 2, 2018</a:t>
            </a:r>
            <a:r>
              <a:rPr lang="en-US" sz="1800" b="1" dirty="0" smtClean="0">
                <a:solidFill>
                  <a:schemeClr val="bg1"/>
                </a:solidFill>
                <a:latin typeface="Tw Cen MT"/>
                <a:cs typeface="Tw Cen MT"/>
              </a:rPr>
              <a:t>            Yokohama, Japan</a:t>
            </a:r>
            <a:endParaRPr lang="en-US" sz="1800" dirty="0" smtClean="0">
              <a:solidFill>
                <a:schemeClr val="bg1"/>
              </a:solidFill>
              <a:latin typeface="Tw Cen MT"/>
              <a:cs typeface="Tw Cen MT"/>
            </a:endParaRPr>
          </a:p>
          <a:p>
            <a:pPr algn="r"/>
            <a:endParaRPr lang="en-US" sz="18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30750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5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9" r:id="rId2"/>
    <p:sldLayoutId id="2147483675" r:id="rId3"/>
    <p:sldLayoutId id="2147483697" r:id="rId4"/>
    <p:sldLayoutId id="2147483700" r:id="rId5"/>
    <p:sldLayoutId id="2147483698" r:id="rId6"/>
    <p:sldLayoutId id="2147483701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26" t="6465" r="3033" b="18143"/>
          <a:stretch/>
        </p:blipFill>
        <p:spPr>
          <a:xfrm>
            <a:off x="-15677" y="-1"/>
            <a:ext cx="9159677" cy="6130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5676" y="-18326"/>
            <a:ext cx="9159676" cy="1063587"/>
          </a:xfrm>
          <a:prstGeom prst="rect">
            <a:avLst/>
          </a:prstGeom>
          <a:solidFill>
            <a:srgbClr val="6D0A7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8144D"/>
              </a:solidFill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0" y="248681"/>
            <a:ext cx="9144000" cy="566677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spc="100" dirty="0" smtClean="0">
                <a:latin typeface="Tw Cen MT"/>
                <a:cs typeface="Tw Cen MT"/>
              </a:rPr>
              <a:t>SOROPTIMIST INTERNATIONAL OF THE </a:t>
            </a:r>
            <a:r>
              <a:rPr lang="en-US" sz="2800" b="0" spc="100" dirty="0" smtClean="0">
                <a:latin typeface="Tw Cen MT"/>
                <a:cs typeface="Tw Cen MT"/>
              </a:rPr>
              <a:t>AMERICAS</a:t>
            </a:r>
            <a:endParaRPr lang="en-US" sz="2800" b="0" spc="100" dirty="0">
              <a:latin typeface="Tw Cen MT"/>
              <a:cs typeface="Tw Cen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6287643"/>
            <a:ext cx="9159676" cy="613138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6150180"/>
            <a:ext cx="91596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D0A77"/>
                </a:solidFill>
                <a:latin typeface="Tw Cen MT"/>
                <a:cs typeface="Tw Cen MT"/>
              </a:rPr>
              <a:t>Yokohama, Japan • July 30-August 2, 2018</a:t>
            </a:r>
            <a:r>
              <a:rPr lang="en-US" sz="3200" b="1" i="0" baseline="0" dirty="0" smtClean="0">
                <a:solidFill>
                  <a:srgbClr val="6D0A77"/>
                </a:solidFill>
                <a:latin typeface="Tw Cen MT"/>
                <a:cs typeface="Tw Cen MT"/>
              </a:rPr>
              <a:t>           							</a:t>
            </a:r>
            <a:endParaRPr lang="en-US" sz="3200" b="1" i="0" dirty="0">
              <a:solidFill>
                <a:srgbClr val="6D0A77"/>
              </a:solidFill>
              <a:latin typeface="Tw Cen MT"/>
              <a:cs typeface="Tw Cen MT"/>
            </a:endParaRPr>
          </a:p>
        </p:txBody>
      </p:sp>
      <p:pic>
        <p:nvPicPr>
          <p:cNvPr id="4" name="Picture 3" descr="Convention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0" y="909438"/>
            <a:ext cx="4914377" cy="4920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34" y="3230061"/>
            <a:ext cx="5527811" cy="27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Tw Cen MT</vt:lpstr>
      <vt:lpstr>Custom Design</vt:lpstr>
      <vt:lpstr>PowerPoint Presentation</vt:lpstr>
    </vt:vector>
  </TitlesOfParts>
  <Company>Soroptimist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Puterbaugh</dc:creator>
  <cp:lastModifiedBy>Lori Blair</cp:lastModifiedBy>
  <cp:revision>309</cp:revision>
  <dcterms:created xsi:type="dcterms:W3CDTF">2014-02-07T15:41:07Z</dcterms:created>
  <dcterms:modified xsi:type="dcterms:W3CDTF">2018-03-02T20:01:34Z</dcterms:modified>
</cp:coreProperties>
</file>